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5" r:id="rId6"/>
    <p:sldId id="261" r:id="rId7"/>
    <p:sldId id="260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76095" autoAdjust="0"/>
  </p:normalViewPr>
  <p:slideViewPr>
    <p:cSldViewPr snapToGrid="0">
      <p:cViewPr varScale="1">
        <p:scale>
          <a:sx n="65" d="100"/>
          <a:sy n="65" d="100"/>
        </p:scale>
        <p:origin x="13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FBED4C-8C3B-4ABC-9CAF-4A640EA95E9D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8AC376-D8D3-4820-8354-EA9DB1410B6F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42048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----STIJN----</a:t>
            </a:r>
          </a:p>
          <a:p>
            <a:r>
              <a:rPr lang="nl-BE" dirty="0"/>
              <a:t>Intro word</a:t>
            </a:r>
          </a:p>
          <a:p>
            <a:r>
              <a:rPr lang="nl-BE" dirty="0" err="1"/>
              <a:t>Blbablabla</a:t>
            </a:r>
            <a:r>
              <a:rPr lang="nl-BE" dirty="0"/>
              <a:t> </a:t>
            </a:r>
            <a:r>
              <a:rPr lang="nl-BE" dirty="0" err="1"/>
              <a:t>danku</a:t>
            </a:r>
            <a:r>
              <a:rPr lang="nl-BE" dirty="0"/>
              <a:t> voor het komen</a:t>
            </a:r>
          </a:p>
          <a:p>
            <a:r>
              <a:rPr lang="nl-BE" dirty="0"/>
              <a:t>Wij zijn de ontwikkelaars van </a:t>
            </a:r>
            <a:r>
              <a:rPr lang="nl-BE" dirty="0" err="1"/>
              <a:t>OnTime</a:t>
            </a:r>
            <a:br>
              <a:rPr lang="nl-BE" dirty="0"/>
            </a:br>
            <a:r>
              <a:rPr lang="nl-BE" dirty="0"/>
              <a:t>Dit is Tuur,….</a:t>
            </a:r>
          </a:p>
          <a:p>
            <a:r>
              <a:rPr lang="nl-BE" dirty="0"/>
              <a:t>En wij zijn hier voor onze tussentijdse app te presenteren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AC376-D8D3-4820-8354-EA9DB1410B6F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121876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---FRANCOIS----</a:t>
            </a:r>
          </a:p>
          <a:p>
            <a:endParaRPr lang="nl-BE" dirty="0"/>
          </a:p>
          <a:p>
            <a:r>
              <a:rPr lang="nl-BE" dirty="0"/>
              <a:t>Willen iedereen bedanken blablabla</a:t>
            </a:r>
          </a:p>
          <a:p>
            <a:r>
              <a:rPr lang="nl-BE" dirty="0"/>
              <a:t>Als er nog vragen zijn zouden wij deze graag beantwoorden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AC376-D8D3-4820-8354-EA9DB1410B6F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25687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----STIJN----</a:t>
            </a:r>
          </a:p>
          <a:p>
            <a:r>
              <a:rPr lang="nl-BE" dirty="0"/>
              <a:t>We gaan het eerst even hebben over het concept</a:t>
            </a:r>
          </a:p>
          <a:p>
            <a:r>
              <a:rPr lang="nl-BE" dirty="0"/>
              <a:t>Het concept van de app is simpel gezien in 2 grote delen op te </a:t>
            </a:r>
            <a:r>
              <a:rPr lang="nl-BE" dirty="0" err="1"/>
              <a:t>splitse</a:t>
            </a:r>
            <a:r>
              <a:rPr lang="nl-BE" dirty="0"/>
              <a:t>,</a:t>
            </a:r>
          </a:p>
          <a:p>
            <a:pPr marL="228600" indent="-228600">
              <a:buAutoNum type="arabicPeriod"/>
            </a:pPr>
            <a:r>
              <a:rPr lang="nl-BE" dirty="0"/>
              <a:t>De mobile app voor de werknemers</a:t>
            </a:r>
          </a:p>
          <a:p>
            <a:pPr marL="228600" indent="-228600">
              <a:buAutoNum type="arabicPeriod"/>
            </a:pPr>
            <a:r>
              <a:rPr lang="nl-BE" dirty="0"/>
              <a:t>2. Het dashboard (als website) op een computer voor de werkgevers</a:t>
            </a:r>
          </a:p>
          <a:p>
            <a:pPr marL="228600" indent="-228600">
              <a:buAutoNum type="arabicPeriod"/>
            </a:pPr>
            <a:endParaRPr lang="nl-BE" dirty="0"/>
          </a:p>
          <a:p>
            <a:pPr marL="0" indent="0">
              <a:buNone/>
            </a:pPr>
            <a:r>
              <a:rPr lang="nl-BE" dirty="0"/>
              <a:t>---Mobile app---</a:t>
            </a:r>
            <a:br>
              <a:rPr lang="nl-BE" dirty="0"/>
            </a:br>
            <a:r>
              <a:rPr lang="nl-BE" dirty="0"/>
              <a:t>De mobile app dient ervoor om een </a:t>
            </a:r>
            <a:r>
              <a:rPr lang="nl-BE" dirty="0" err="1"/>
              <a:t>ontime</a:t>
            </a:r>
            <a:r>
              <a:rPr lang="nl-BE" dirty="0"/>
              <a:t> bericht te kunnen plaatsen</a:t>
            </a:r>
            <a:br>
              <a:rPr lang="nl-BE" dirty="0"/>
            </a:br>
            <a:r>
              <a:rPr lang="nl-BE" dirty="0"/>
              <a:t>Naam werknemer – Boodschap – Vertraging</a:t>
            </a:r>
          </a:p>
          <a:p>
            <a:pPr marL="0" indent="0">
              <a:buNone/>
            </a:pPr>
            <a:r>
              <a:rPr lang="nl-BE" dirty="0" err="1"/>
              <a:t>Confirmation</a:t>
            </a:r>
            <a:r>
              <a:rPr lang="nl-BE" dirty="0"/>
              <a:t> bericht</a:t>
            </a:r>
          </a:p>
          <a:p>
            <a:pPr marL="0" indent="0">
              <a:buNone/>
            </a:pPr>
            <a:r>
              <a:rPr lang="nl-BE" dirty="0"/>
              <a:t>Mensen vergeten nogal rap iets dus:</a:t>
            </a:r>
            <a:br>
              <a:rPr lang="nl-BE" dirty="0"/>
            </a:br>
            <a:r>
              <a:rPr lang="nl-BE" dirty="0"/>
              <a:t>Notificaties op dit </a:t>
            </a:r>
            <a:r>
              <a:rPr lang="nl-BE" dirty="0" err="1"/>
              <a:t>confirmation</a:t>
            </a:r>
            <a:r>
              <a:rPr lang="nl-BE" dirty="0"/>
              <a:t> bericht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r>
              <a:rPr lang="nl-BE" dirty="0"/>
              <a:t>---Dashboard---</a:t>
            </a:r>
          </a:p>
          <a:p>
            <a:pPr marL="0" indent="0">
              <a:buNone/>
            </a:pPr>
            <a:r>
              <a:rPr lang="nl-BE" dirty="0"/>
              <a:t>Dient ervoor om te zien of er een </a:t>
            </a:r>
            <a:r>
              <a:rPr lang="nl-BE" dirty="0" err="1"/>
              <a:t>telaarkomings</a:t>
            </a:r>
            <a:r>
              <a:rPr lang="nl-BE" dirty="0"/>
              <a:t> bericht binnen komt van een werknemer</a:t>
            </a:r>
          </a:p>
          <a:p>
            <a:pPr marL="0" indent="0">
              <a:buNone/>
            </a:pPr>
            <a:r>
              <a:rPr lang="nl-BE" dirty="0"/>
              <a:t>Kan gefilterd worden op naam</a:t>
            </a:r>
          </a:p>
          <a:p>
            <a:pPr marL="0" indent="0">
              <a:buNone/>
            </a:pPr>
            <a:r>
              <a:rPr lang="nl-BE" dirty="0"/>
              <a:t>Zal een visuele notificatie kunnen geven </a:t>
            </a:r>
            <a:r>
              <a:rPr lang="nl-BE" dirty="0" err="1"/>
              <a:t>waneer</a:t>
            </a:r>
            <a:r>
              <a:rPr lang="nl-BE" dirty="0"/>
              <a:t> werker te vaak te laat is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AC376-D8D3-4820-8354-EA9DB1410B6F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87544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---STIJN---</a:t>
            </a:r>
          </a:p>
          <a:p>
            <a:r>
              <a:rPr lang="nl-BE" dirty="0"/>
              <a:t>De vooruitgang die we geboekt hebben zijn voornamelijk op volgende vlakken te zien</a:t>
            </a:r>
          </a:p>
          <a:p>
            <a:r>
              <a:rPr lang="nl-BE" dirty="0"/>
              <a:t>---</a:t>
            </a:r>
            <a:r>
              <a:rPr lang="nl-BE" dirty="0" err="1"/>
              <a:t>Jira</a:t>
            </a:r>
            <a:endParaRPr lang="nl-BE" dirty="0"/>
          </a:p>
          <a:p>
            <a:r>
              <a:rPr lang="nl-BE" dirty="0"/>
              <a:t>    We hebben de </a:t>
            </a:r>
            <a:r>
              <a:rPr lang="nl-BE" dirty="0" err="1"/>
              <a:t>jira</a:t>
            </a:r>
            <a:r>
              <a:rPr lang="nl-BE" dirty="0"/>
              <a:t> al meerdere keren moeten </a:t>
            </a:r>
            <a:r>
              <a:rPr lang="nl-BE" dirty="0" err="1"/>
              <a:t>hermaken</a:t>
            </a:r>
            <a:r>
              <a:rPr lang="nl-BE" dirty="0"/>
              <a:t> (+ zeggen waarom)</a:t>
            </a:r>
          </a:p>
          <a:p>
            <a:r>
              <a:rPr lang="nl-BE" dirty="0"/>
              <a:t>---Mock-ups</a:t>
            </a:r>
          </a:p>
          <a:p>
            <a:r>
              <a:rPr lang="nl-BE" dirty="0"/>
              <a:t>    Hebben al </a:t>
            </a:r>
            <a:r>
              <a:rPr lang="nl-BE" dirty="0" err="1"/>
              <a:t>mockups</a:t>
            </a:r>
            <a:r>
              <a:rPr lang="nl-BE" dirty="0"/>
              <a:t> van zowel dashboard als mobile</a:t>
            </a:r>
          </a:p>
          <a:p>
            <a:r>
              <a:rPr lang="nl-BE" dirty="0"/>
              <a:t>---survey</a:t>
            </a:r>
          </a:p>
          <a:p>
            <a:r>
              <a:rPr lang="nl-BE" dirty="0"/>
              <a:t>    80 antwoorden</a:t>
            </a:r>
          </a:p>
          <a:p>
            <a:r>
              <a:rPr lang="nl-BE" dirty="0"/>
              <a:t>---feedback</a:t>
            </a:r>
          </a:p>
          <a:p>
            <a:r>
              <a:rPr lang="nl-BE" dirty="0"/>
              <a:t>    Verkeerd begonnen</a:t>
            </a:r>
            <a:br>
              <a:rPr lang="nl-BE" dirty="0"/>
            </a:br>
            <a:r>
              <a:rPr lang="nl-BE" dirty="0"/>
              <a:t>    Feedback van de leerkracht meegenomen</a:t>
            </a:r>
          </a:p>
          <a:p>
            <a:r>
              <a:rPr lang="nl-BE" dirty="0"/>
              <a:t>    Verkeerde mentaliteit begonnen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AC376-D8D3-4820-8354-EA9DB1410B6F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65355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---FRANCOIS---</a:t>
            </a:r>
          </a:p>
          <a:p>
            <a:r>
              <a:rPr lang="nl-BE" dirty="0"/>
              <a:t>Externa </a:t>
            </a:r>
            <a:r>
              <a:rPr lang="nl-BE" dirty="0" err="1"/>
              <a:t>mockups</a:t>
            </a:r>
            <a:r>
              <a:rPr lang="nl-BE" dirty="0"/>
              <a:t> laten zien</a:t>
            </a:r>
          </a:p>
          <a:p>
            <a:r>
              <a:rPr lang="nl-BE" dirty="0"/>
              <a:t>App</a:t>
            </a:r>
          </a:p>
          <a:p>
            <a:r>
              <a:rPr lang="nl-BE" dirty="0"/>
              <a:t>&amp;</a:t>
            </a:r>
          </a:p>
          <a:p>
            <a:r>
              <a:rPr lang="nl-BE" dirty="0"/>
              <a:t>Dashboard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AC376-D8D3-4820-8354-EA9DB1410B6F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03572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---FRANCOIS---</a:t>
            </a: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AC376-D8D3-4820-8354-EA9DB1410B6F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9782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---FRANCOIS---</a:t>
            </a:r>
          </a:p>
          <a:p>
            <a:r>
              <a:rPr lang="nl-BE" dirty="0"/>
              <a:t>80</a:t>
            </a:r>
          </a:p>
          <a:p>
            <a:r>
              <a:rPr lang="nl-BE" dirty="0"/>
              <a:t>Zou ik deze app gebruiken survey </a:t>
            </a:r>
            <a:r>
              <a:rPr lang="nl-BE" dirty="0" err="1"/>
              <a:t>results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AC376-D8D3-4820-8354-EA9DB1410B6F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9857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---FRANCOIS---</a:t>
            </a:r>
          </a:p>
          <a:p>
            <a:endParaRPr lang="nl-BE" dirty="0"/>
          </a:p>
          <a:p>
            <a:r>
              <a:rPr lang="nl-BE" dirty="0" err="1"/>
              <a:t>Results</a:t>
            </a:r>
            <a:r>
              <a:rPr lang="nl-BE" dirty="0"/>
              <a:t> op de locatie bepaling</a:t>
            </a:r>
          </a:p>
          <a:p>
            <a:r>
              <a:rPr lang="nl-BE" dirty="0"/>
              <a:t>Alternatief was de manuele knop die dan notificaties stuurde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AC376-D8D3-4820-8354-EA9DB1410B6F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97468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----STIJN---</a:t>
            </a:r>
          </a:p>
          <a:p>
            <a:r>
              <a:rPr lang="nl-BE" dirty="0"/>
              <a:t>Zoals eerder gezegd – moeilijke start</a:t>
            </a:r>
          </a:p>
          <a:p>
            <a:r>
              <a:rPr lang="nl-BE" dirty="0"/>
              <a:t>Economisch aspect door tuur</a:t>
            </a:r>
          </a:p>
          <a:p>
            <a:r>
              <a:rPr lang="nl-BE" dirty="0"/>
              <a:t>Programeer werk</a:t>
            </a:r>
          </a:p>
          <a:p>
            <a:r>
              <a:rPr lang="nl-BE" dirty="0"/>
              <a:t>Eventueel extra </a:t>
            </a:r>
            <a:r>
              <a:rPr lang="nl-BE" dirty="0" err="1"/>
              <a:t>surveys</a:t>
            </a:r>
            <a:r>
              <a:rPr lang="nl-BE" dirty="0"/>
              <a:t> indien er nog bedenkingen zijn halverwege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AC376-D8D3-4820-8354-EA9DB1410B6F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92050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----STIJN---</a:t>
            </a:r>
          </a:p>
          <a:p>
            <a:r>
              <a:rPr lang="nl-BE" dirty="0"/>
              <a:t>Demo door Mo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AC376-D8D3-4820-8354-EA9DB1410B6F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82467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5302002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05282614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626339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0931024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17599331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673640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640442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8935244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532947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8071257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8575205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36264395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224090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3869570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93849615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506481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91446601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1D6B128-E0B6-4DE9-9950-2E3AFA1ACF4A}" type="datetimeFigureOut">
              <a:rPr lang="nl-BE" smtClean="0"/>
              <a:t>11/12/2017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22F785F-3B1C-4806-8276-3C97A02629F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46857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</p:sldLayoutIdLst>
  <p:transition spd="slow">
    <p:push dir="u"/>
  </p:transition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D6B6C0-B502-4C4E-BEF1-0CC8F53AF3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 err="1"/>
              <a:t>OnTime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82F9724-FF3F-4BC3-BD12-1667431A1F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6783" y="3821720"/>
            <a:ext cx="7178433" cy="1992926"/>
          </a:xfrm>
        </p:spPr>
        <p:txBody>
          <a:bodyPr>
            <a:normAutofit/>
          </a:bodyPr>
          <a:lstStyle/>
          <a:p>
            <a:r>
              <a:rPr lang="nl-BE" sz="1600" dirty="0"/>
              <a:t>Tuur Janssens</a:t>
            </a:r>
            <a:br>
              <a:rPr lang="nl-BE" sz="1600" dirty="0"/>
            </a:br>
            <a:r>
              <a:rPr lang="nl-BE" sz="1600" dirty="0"/>
              <a:t>Maarten Wachters</a:t>
            </a:r>
            <a:br>
              <a:rPr lang="nl-BE" sz="1600" dirty="0"/>
            </a:br>
            <a:r>
              <a:rPr lang="nl-BE" sz="1600" dirty="0"/>
              <a:t>Seppe </a:t>
            </a:r>
            <a:r>
              <a:rPr lang="nl-BE" sz="1600" dirty="0" err="1"/>
              <a:t>Geerinckx</a:t>
            </a:r>
            <a:br>
              <a:rPr lang="nl-BE" sz="1600" dirty="0"/>
            </a:br>
            <a:r>
              <a:rPr lang="nl-BE" sz="1600" dirty="0"/>
              <a:t>François Blanpain</a:t>
            </a:r>
            <a:br>
              <a:rPr lang="nl-BE" sz="1600" dirty="0"/>
            </a:br>
            <a:r>
              <a:rPr lang="nl-BE" sz="1600" dirty="0"/>
              <a:t>Mo </a:t>
            </a:r>
            <a:r>
              <a:rPr lang="nl-BE" sz="1600" dirty="0" err="1"/>
              <a:t>Bouzim</a:t>
            </a:r>
            <a:br>
              <a:rPr lang="nl-BE" sz="1600" dirty="0"/>
            </a:br>
            <a:r>
              <a:rPr lang="nl-BE" sz="1600" dirty="0"/>
              <a:t>Stijn Pittomvils</a:t>
            </a:r>
            <a:br>
              <a:rPr lang="nl-BE" sz="1600" dirty="0"/>
            </a:br>
            <a:endParaRPr lang="nl-BE" sz="1600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7B868A7-D4DC-4BB2-860F-573FBE0C94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783" y="1548748"/>
            <a:ext cx="1992927" cy="1992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139070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F9DC51-575A-4B17-AA63-D5768F834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Slotwoord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ED6B6C-DE4B-40B7-94F3-AC32B0E46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Dankwoord</a:t>
            </a:r>
          </a:p>
          <a:p>
            <a:endParaRPr lang="nl-BE" dirty="0"/>
          </a:p>
          <a:p>
            <a:r>
              <a:rPr lang="nl-BE" dirty="0"/>
              <a:t>Vragen</a:t>
            </a:r>
          </a:p>
        </p:txBody>
      </p:sp>
    </p:spTree>
    <p:extLst>
      <p:ext uri="{BB962C8B-B14F-4D97-AF65-F5344CB8AC3E}">
        <p14:creationId xmlns:p14="http://schemas.microsoft.com/office/powerpoint/2010/main" val="2609539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E30FB1-FE6A-4EA9-87C6-62C3E1034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Concept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BBC3E28-8E36-4B4F-90D6-A1E1671E2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8561" y="2470508"/>
            <a:ext cx="4718304" cy="576262"/>
          </a:xfrm>
        </p:spPr>
        <p:txBody>
          <a:bodyPr/>
          <a:lstStyle/>
          <a:p>
            <a:r>
              <a:rPr lang="nl-BE" dirty="0"/>
              <a:t>Mobile app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6496F3A-B877-4311-80AC-958B825881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8561" y="3261543"/>
            <a:ext cx="4718304" cy="2632605"/>
          </a:xfrm>
        </p:spPr>
        <p:txBody>
          <a:bodyPr/>
          <a:lstStyle/>
          <a:p>
            <a:r>
              <a:rPr lang="nl-BE" dirty="0"/>
              <a:t>Werknemer</a:t>
            </a:r>
          </a:p>
          <a:p>
            <a:endParaRPr lang="nl-BE" dirty="0"/>
          </a:p>
          <a:p>
            <a:pPr marL="0" indent="0">
              <a:buNone/>
            </a:pPr>
            <a:endParaRPr lang="nl-BE" dirty="0"/>
          </a:p>
          <a:p>
            <a:endParaRPr lang="nl-BE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93325DC-1792-4E85-ADC3-82C752A01E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68561" y="3938109"/>
            <a:ext cx="4718304" cy="576262"/>
          </a:xfrm>
        </p:spPr>
        <p:txBody>
          <a:bodyPr/>
          <a:lstStyle/>
          <a:p>
            <a:r>
              <a:rPr lang="nl-BE" dirty="0"/>
              <a:t>Dashboard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0D4CC6E-385C-4BBE-9826-E72D663A5B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68561" y="4577845"/>
            <a:ext cx="4718304" cy="2632605"/>
          </a:xfrm>
        </p:spPr>
        <p:txBody>
          <a:bodyPr/>
          <a:lstStyle/>
          <a:p>
            <a:r>
              <a:rPr lang="nl-BE" dirty="0"/>
              <a:t>Werkgever</a:t>
            </a:r>
          </a:p>
          <a:p>
            <a:endParaRPr lang="nl-BE" dirty="0"/>
          </a:p>
          <a:p>
            <a:endParaRPr lang="nl-BE" dirty="0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2DBA8D7F-3BFB-46A3-B95D-A0C7A36FCE66}"/>
              </a:ext>
            </a:extLst>
          </p:cNvPr>
          <p:cNvSpPr txBox="1"/>
          <p:nvPr/>
        </p:nvSpPr>
        <p:spPr>
          <a:xfrm>
            <a:off x="5545394" y="3261543"/>
            <a:ext cx="54470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400" dirty="0"/>
              <a:t>1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400" dirty="0"/>
              <a:t>Makkelijk doorgeven van laattijdigheid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400" dirty="0"/>
              <a:t>Gestructureerde data per 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400" dirty="0"/>
              <a:t>Praktisch / makkelijk</a:t>
            </a:r>
          </a:p>
        </p:txBody>
      </p:sp>
    </p:spTree>
    <p:extLst>
      <p:ext uri="{BB962C8B-B14F-4D97-AF65-F5344CB8AC3E}">
        <p14:creationId xmlns:p14="http://schemas.microsoft.com/office/powerpoint/2010/main" val="3117568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 build="p"/>
      <p:bldP spid="6" grpId="0" build="p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DFCDCE-F28C-4ECE-A60D-D528EE4C2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Vooruitgang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8CEA2DD-BD0F-457A-90D0-C9A080534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Jira</a:t>
            </a:r>
            <a:endParaRPr lang="nl-BE" dirty="0"/>
          </a:p>
          <a:p>
            <a:r>
              <a:rPr lang="nl-BE" dirty="0"/>
              <a:t>Mock-ups</a:t>
            </a:r>
          </a:p>
          <a:p>
            <a:r>
              <a:rPr lang="nl-BE" dirty="0"/>
              <a:t>Survey</a:t>
            </a:r>
          </a:p>
          <a:p>
            <a:r>
              <a:rPr lang="nl-BE" dirty="0"/>
              <a:t>Feedback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448566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73F981-E051-4A7A-8735-8586FD5E7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/>
          <a:lstStyle/>
          <a:p>
            <a:pPr algn="r"/>
            <a:r>
              <a:rPr lang="nl-BE"/>
              <a:t>Mockups</a:t>
            </a:r>
            <a:endParaRPr lang="nl-BE" dirty="0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0B3245A1-D8A6-4FFA-91E5-65F715CBA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40" y="1555695"/>
            <a:ext cx="2406935" cy="4778478"/>
          </a:xfrm>
        </p:spPr>
      </p:pic>
      <p:pic>
        <p:nvPicPr>
          <p:cNvPr id="7" name="Afbeelding 6" descr="Afbeelding met elektronica&#10;&#10;Beschrijving is gegenereerd met hoge betrouwbaarheid">
            <a:extLst>
              <a:ext uri="{FF2B5EF4-FFF2-40B4-BE49-F238E27FC236}">
                <a16:creationId xmlns:a16="http://schemas.microsoft.com/office/drawing/2014/main" id="{1ADA7226-F404-4330-8E28-FCF4E7D430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224" y="1555693"/>
            <a:ext cx="2389239" cy="4778477"/>
          </a:xfrm>
          <a:prstGeom prst="rect">
            <a:avLst/>
          </a:prstGeom>
        </p:spPr>
      </p:pic>
      <p:pic>
        <p:nvPicPr>
          <p:cNvPr id="9" name="Afbeelding 8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1E87EFF2-02E1-4647-98F6-564184BC96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576" y="1555694"/>
            <a:ext cx="2400922" cy="477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6279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17A22-0540-4051-A57A-7F7CC1118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/>
          <a:lstStyle/>
          <a:p>
            <a:pPr algn="r"/>
            <a:r>
              <a:rPr lang="nl-BE"/>
              <a:t>Mockups</a:t>
            </a:r>
            <a:endParaRPr lang="nl-BE" dirty="0"/>
          </a:p>
        </p:txBody>
      </p:sp>
      <p:pic>
        <p:nvPicPr>
          <p:cNvPr id="5" name="Tijdelijke aanduiding voor inhoud 4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A6818831-43E4-411C-8362-70BE0721DB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09" y="2418009"/>
            <a:ext cx="5292968" cy="3809022"/>
          </a:xfrm>
        </p:spPr>
      </p:pic>
      <p:pic>
        <p:nvPicPr>
          <p:cNvPr id="8" name="Afbeelding 7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D02DB3F3-A133-48FF-BDE3-4F1A80414E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982" y="2430982"/>
            <a:ext cx="5287108" cy="379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8600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0082F1-4DA7-41C4-9E81-3FE1C33BF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Survey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9709A4C-CED1-4342-9C66-A596BD5B1A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Als werknemer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ED95C4F-95D3-46FD-8393-E2C7B686B1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BE" dirty="0"/>
              <a:t>Ja 47%</a:t>
            </a:r>
          </a:p>
          <a:p>
            <a:r>
              <a:rPr lang="nl-BE" dirty="0"/>
              <a:t>Nee 21%</a:t>
            </a:r>
          </a:p>
          <a:p>
            <a:r>
              <a:rPr lang="nl-BE" dirty="0"/>
              <a:t>Misschien 32%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7E4E60A-153A-4544-B99D-60F1437EE3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BE" dirty="0"/>
              <a:t>Als werkgever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AA12B816-B14A-44F6-A0E7-CDCD61B6012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BE" dirty="0"/>
              <a:t>Ja 59%</a:t>
            </a:r>
          </a:p>
          <a:p>
            <a:r>
              <a:rPr lang="nl-BE" dirty="0"/>
              <a:t>Nee 20%</a:t>
            </a:r>
          </a:p>
          <a:p>
            <a:r>
              <a:rPr lang="nl-BE" dirty="0"/>
              <a:t>Misschien 21%</a:t>
            </a:r>
          </a:p>
        </p:txBody>
      </p:sp>
    </p:spTree>
    <p:extLst>
      <p:ext uri="{BB962C8B-B14F-4D97-AF65-F5344CB8AC3E}">
        <p14:creationId xmlns:p14="http://schemas.microsoft.com/office/powerpoint/2010/main" val="19105679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uiExpand="1" build="p"/>
      <p:bldP spid="5" grpId="0" build="p"/>
      <p:bldP spid="6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E7DEA2-0F46-4D80-896D-97EA9B347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Survey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942FE3C-3D14-4493-8342-7E7E10367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Geo</a:t>
            </a:r>
            <a:r>
              <a:rPr lang="nl-BE" dirty="0"/>
              <a:t> tracking</a:t>
            </a:r>
          </a:p>
          <a:p>
            <a:pPr lvl="1"/>
            <a:r>
              <a:rPr lang="nl-BE" dirty="0"/>
              <a:t>Ja 20%</a:t>
            </a:r>
          </a:p>
          <a:p>
            <a:pPr lvl="1"/>
            <a:r>
              <a:rPr lang="nl-BE" dirty="0"/>
              <a:t>Nee 80%</a:t>
            </a:r>
          </a:p>
          <a:p>
            <a:pPr lvl="1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42446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2AA43C-F59D-41CB-B7EE-609AB1159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Werkpunten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60F21B-2AFD-45F8-ABF9-AFCDDA4F2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Moeilijke start</a:t>
            </a:r>
          </a:p>
          <a:p>
            <a:endParaRPr lang="nl-BE" dirty="0"/>
          </a:p>
          <a:p>
            <a:r>
              <a:rPr lang="nl-BE" dirty="0"/>
              <a:t>Economisch aspect</a:t>
            </a:r>
          </a:p>
          <a:p>
            <a:endParaRPr lang="nl-BE" dirty="0"/>
          </a:p>
          <a:p>
            <a:r>
              <a:rPr lang="nl-BE" dirty="0"/>
              <a:t>Programmeren</a:t>
            </a:r>
          </a:p>
          <a:p>
            <a:endParaRPr lang="nl-BE" dirty="0"/>
          </a:p>
          <a:p>
            <a:r>
              <a:rPr lang="nl-BE" dirty="0"/>
              <a:t>Doel van het vak?</a:t>
            </a:r>
          </a:p>
        </p:txBody>
      </p:sp>
    </p:spTree>
    <p:extLst>
      <p:ext uri="{BB962C8B-B14F-4D97-AF65-F5344CB8AC3E}">
        <p14:creationId xmlns:p14="http://schemas.microsoft.com/office/powerpoint/2010/main" val="4054839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700E7B-9EF0-4262-9A1F-2793AFB1C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nl-BE" dirty="0"/>
              <a:t>Demo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165E313-DFD9-493D-BCAD-2DC25BE08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35705807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sch">
  <a:themeElements>
    <a:clrScheme name="Organisch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sch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sc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2451</TotalTime>
  <Words>295</Words>
  <Application>Microsoft Office PowerPoint</Application>
  <PresentationFormat>Breedbeeld</PresentationFormat>
  <Paragraphs>109</Paragraphs>
  <Slides>10</Slides>
  <Notes>10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4" baseType="lpstr">
      <vt:lpstr>Arial</vt:lpstr>
      <vt:lpstr>Calibri</vt:lpstr>
      <vt:lpstr>Garamond</vt:lpstr>
      <vt:lpstr>Organisch</vt:lpstr>
      <vt:lpstr>OnTime</vt:lpstr>
      <vt:lpstr>Concept</vt:lpstr>
      <vt:lpstr>Vooruitgang</vt:lpstr>
      <vt:lpstr>Mockups</vt:lpstr>
      <vt:lpstr>Mockups</vt:lpstr>
      <vt:lpstr>Survey</vt:lpstr>
      <vt:lpstr>Survey</vt:lpstr>
      <vt:lpstr>Werkpunten</vt:lpstr>
      <vt:lpstr>Demo</vt:lpstr>
      <vt:lpstr>Slotwoord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OnTime</dc:title>
  <dc:creator>Stijn Pittomvils</dc:creator>
  <cp:lastModifiedBy>François Blanpain</cp:lastModifiedBy>
  <cp:revision>15</cp:revision>
  <dcterms:created xsi:type="dcterms:W3CDTF">2017-12-04T19:32:13Z</dcterms:created>
  <dcterms:modified xsi:type="dcterms:W3CDTF">2017-12-12T07:57:59Z</dcterms:modified>
</cp:coreProperties>
</file>

<file path=docProps/thumbnail.jpeg>
</file>